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jp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0275213" cy="42803763"/>
  <p:notesSz cx="6858000" cy="9144000"/>
  <p:defaultTextStyle>
    <a:defPPr>
      <a:defRPr lang="en-US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6D3E"/>
    <a:srgbClr val="922B3E"/>
    <a:srgbClr val="295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51" autoAdjust="0"/>
    <p:restoredTop sz="94660"/>
  </p:normalViewPr>
  <p:slideViewPr>
    <p:cSldViewPr snapToGrid="0">
      <p:cViewPr varScale="1">
        <p:scale>
          <a:sx n="17" d="100"/>
          <a:sy n="17" d="100"/>
        </p:scale>
        <p:origin x="286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/ppt/presProps.xml" Id="rId3" /><Relationship Type="http://schemas.openxmlformats.org/officeDocument/2006/relationships/slide" Target="/ppt/slides/slide1.xml" Id="rId2" /><Relationship Type="http://schemas.openxmlformats.org/officeDocument/2006/relationships/slideMaster" Target="/ppt/slideMasters/slideMaster1.xml" Id="rId1" /><Relationship Type="http://schemas.openxmlformats.org/officeDocument/2006/relationships/tableStyles" Target="/ppt/tableStyles.xml" Id="rId6" /><Relationship Type="http://schemas.openxmlformats.org/officeDocument/2006/relationships/theme" Target="/ppt/theme/theme1.xml" Id="rId5" /><Relationship Type="http://schemas.openxmlformats.org/officeDocument/2006/relationships/viewProps" Target="/ppt/viewProps.xml" Id="rId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image" Target="/ppt/media/image5.jpg" Id="rId2" /><Relationship Type="http://schemas.openxmlformats.org/officeDocument/2006/relationships/slideMaster" Target="/ppt/slideMasters/slideMaster1.xml" Id="rId1" /></Relationships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623454" y="4779819"/>
            <a:ext cx="31297418" cy="2701636"/>
          </a:xfrm>
          <a:prstGeom prst="rect">
            <a:avLst/>
          </a:prstGeom>
          <a:solidFill>
            <a:srgbClr val="476D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81420" y="5131041"/>
            <a:ext cx="26112371" cy="1807641"/>
          </a:xfrm>
        </p:spPr>
        <p:txBody>
          <a:bodyPr anchor="b">
            <a:normAutofit/>
          </a:bodyPr>
          <a:lstStyle>
            <a:lvl1pPr algn="ctr">
              <a:defRPr sz="9600">
                <a:solidFill>
                  <a:schemeClr val="bg1"/>
                </a:solidFill>
                <a:latin typeface="Abril Fatface" panose="02000503000000020003" pitchFamily="2" charset="0"/>
              </a:defRPr>
            </a:lvl1pPr>
          </a:lstStyle>
          <a:p>
            <a:r>
              <a:rPr lang="en-US" dirty="0"/>
              <a:t>AUTHOR FULL NAME​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65C1-192E-4EB6-A9D5-2A68D8C82674}" type="datetimeFigureOut">
              <a:rPr lang="en-IN" smtClean="0"/>
              <a:t>26/08/26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1487E-DF47-466E-9918-3BD1B85826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6185081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jpg" Id="rId13" /><Relationship Type="http://schemas.openxmlformats.org/officeDocument/2006/relationships/slideLayout" Target="/ppt/slideLayouts/slideLayout3.xml" Id="rId3" /><Relationship Type="http://schemas.openxmlformats.org/officeDocument/2006/relationships/theme" Target="/ppt/theme/theme1.xml" Id="rId12" /><Relationship Type="http://schemas.openxmlformats.org/officeDocument/2006/relationships/image" Target="/ppt/media/image4.png" Id="rId16" /><Relationship Type="http://schemas.openxmlformats.org/officeDocument/2006/relationships/image" Target="/ppt/media/image3.png" Id="rId15" /><Relationship Type="http://schemas.openxmlformats.org/officeDocument/2006/relationships/image" Target="/ppt/media/image2.png" Id="rId14" /></Relationships>
</file>

<file path=ppt/slideMasters/slideMaster1.xml><?xml version="1.0" encoding="utf-8"?>
<p:sldMaster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5395499"/>
            <a:ext cx="26112371" cy="5156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865C1-192E-4EB6-A9D5-2A68D8C82674}" type="datetimeFigureOut">
              <a:rPr lang="en-IN" smtClean="0"/>
              <a:t>26/08/26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1487E-DF47-466E-9918-3BD1B8582614}" type="slidenum">
              <a:rPr lang="en-IN" smtClean="0"/>
              <a:t>‹#›</a:t>
            </a:fld>
            <a:endParaRPr lang="en-IN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9E8801-D15D-3CCD-0F03-F5D6BEC16C2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4" b="15719"/>
          <a:stretch>
            <a:fillRect/>
          </a:stretch>
        </p:blipFill>
        <p:spPr>
          <a:xfrm>
            <a:off x="1193510" y="629092"/>
            <a:ext cx="18490635" cy="40160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B68299-304D-5ADE-1039-53FB73C0168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0773" y="629092"/>
            <a:ext cx="4052852" cy="36467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46610"/>
            <a:ext cx="30339800" cy="685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6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3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13533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bril Fatface"/>
        <a:ea typeface=""/>
        <a:cs typeface=""/>
      </a:majorFont>
      <a:minorFont>
        <a:latin typeface="Ones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Onest</vt:lpstr>
      <vt:lpstr>Abril Fatface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Soumya</dc:creator>
  <cp:lastModifiedBy>Jing Yi Moh</cp:lastModifiedBy>
  <cp:revision>19</cp:revision>
  <dcterms:created xsi:type="dcterms:W3CDTF">2026-07-06T04:05:50Z</dcterms:created>
  <dcterms:modified xsi:type="dcterms:W3CDTF">2026-08-26T06:26:23Z</dcterms:modified>
</cp:coreProperties>
</file>